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63" r:id="rId4"/>
    <p:sldId id="256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14/5/2016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Επίσκεψη στη Λίμνη - Καθαρισμός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749" y="1494061"/>
            <a:ext cx="5062501" cy="45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4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Επίσκεψη στη Λίμνη - Μετρήσεις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500174"/>
            <a:ext cx="6750002" cy="450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1999" y="1505712"/>
            <a:ext cx="4500000" cy="450000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Επίσκεψη στη Λίμνη - Μετρήσεις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791603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Επίσκεψη στη Λίμνη - </a:t>
            </a:r>
            <a:r>
              <a:rPr lang="el-GR" sz="2800" dirty="0" err="1" smtClean="0"/>
              <a:t>Ορνιθοπαρατηρήσεις</a:t>
            </a: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1785926"/>
            <a:ext cx="6750000" cy="45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PresentationFormat>Προβολή στην οθόνη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5" baseType="lpstr">
      <vt:lpstr>Θέμα του Office</vt:lpstr>
      <vt:lpstr>Επίσκεψη στη Λίμνη - Καθαρισμός</vt:lpstr>
      <vt:lpstr>Επίσκεψη στη Λίμνη - Μετρήσεις</vt:lpstr>
      <vt:lpstr>Επίσκεψη στη Λίμνη - Μετρήσεις</vt:lpstr>
      <vt:lpstr>Επίσκεψη στη Λίμνη - Ορνιθοπαρατηρήσεις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Επίσκεψη στη Λίμνη - Καθαρισμός</dc:title>
  <dc:creator>User</dc:creator>
  <cp:lastModifiedBy>User</cp:lastModifiedBy>
  <cp:revision>6</cp:revision>
  <dcterms:created xsi:type="dcterms:W3CDTF">2016-05-14T16:35:58Z</dcterms:created>
  <dcterms:modified xsi:type="dcterms:W3CDTF">2016-05-14T16:44:43Z</dcterms:modified>
</cp:coreProperties>
</file>